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59" r:id="rId15"/>
    <p:sldId id="274" r:id="rId16"/>
    <p:sldId id="272" r:id="rId17"/>
    <p:sldId id="273" r:id="rId18"/>
    <p:sldId id="275" r:id="rId1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71" autoAdjust="0"/>
  </p:normalViewPr>
  <p:slideViewPr>
    <p:cSldViewPr>
      <p:cViewPr>
        <p:scale>
          <a:sx n="77" d="100"/>
          <a:sy n="77" d="100"/>
        </p:scale>
        <p:origin x="-31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F7832-BA2B-41EC-9A53-D4CDC2B72756}" type="datetimeFigureOut">
              <a:rPr lang="el-GR"/>
              <a:pPr>
                <a:defRPr/>
              </a:pPr>
              <a:t>3/4/2015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DF8D8-E502-4EC8-9F6A-128813CA712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6EFFB-7C97-44AA-8E0C-17703EDA2E7B}" type="datetimeFigureOut">
              <a:rPr lang="el-GR"/>
              <a:pPr>
                <a:defRPr/>
              </a:pPr>
              <a:t>3/4/2015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03268-C3B4-4B8E-915F-89A24FCAE7A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88E1F-1C37-4F38-A5D7-536E2E07B4E9}" type="datetimeFigureOut">
              <a:rPr lang="el-GR"/>
              <a:pPr>
                <a:defRPr/>
              </a:pPr>
              <a:t>3/4/2015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8437-2D3A-4A19-BE6F-C0CDED67A4A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06D57-689D-4A46-9C3A-49A3BF93FC8D}" type="datetimeFigureOut">
              <a:rPr lang="el-GR"/>
              <a:pPr>
                <a:defRPr/>
              </a:pPr>
              <a:t>3/4/2015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6DE06-BFD1-4826-8845-04EB7B6AA07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F0271-F6B5-4E2C-8293-E9F3FBA07034}" type="datetimeFigureOut">
              <a:rPr lang="el-GR"/>
              <a:pPr>
                <a:defRPr/>
              </a:pPr>
              <a:t>3/4/2015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A01B0-BC20-4CD5-8769-0FB113BE9CA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CF154-024A-4E44-A0FF-9B372021FF01}" type="datetimeFigureOut">
              <a:rPr lang="el-GR"/>
              <a:pPr>
                <a:defRPr/>
              </a:pPr>
              <a:t>3/4/2015</a:t>
            </a:fld>
            <a:endParaRPr lang="el-GR" dirty="0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5FE42-45DF-461E-9556-C74CA119FED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C227D-DAE6-4FD9-8DF4-12F651D83191}" type="datetimeFigureOut">
              <a:rPr lang="el-GR"/>
              <a:pPr>
                <a:defRPr/>
              </a:pPr>
              <a:t>3/4/2015</a:t>
            </a:fld>
            <a:endParaRPr lang="el-GR" dirty="0"/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01378-1A9D-41DE-B8A2-9BC1991A883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102E6-FA2B-4F78-9C75-9A7F2C5A1B74}" type="datetimeFigureOut">
              <a:rPr lang="el-GR"/>
              <a:pPr>
                <a:defRPr/>
              </a:pPr>
              <a:t>3/4/2015</a:t>
            </a:fld>
            <a:endParaRPr lang="el-GR" dirty="0"/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DC412-F80C-4312-9C8F-C25CC05ED88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D70C-47D8-477F-BD15-80F75F6FA6BC}" type="datetimeFigureOut">
              <a:rPr lang="el-GR"/>
              <a:pPr>
                <a:defRPr/>
              </a:pPr>
              <a:t>3/4/2015</a:t>
            </a:fld>
            <a:endParaRPr lang="el-GR" dirty="0"/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83AC4-28CE-4307-8DCF-141CE867DC1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9BBC7-BB79-4E31-A841-6E9D76F17BD5}" type="datetimeFigureOut">
              <a:rPr lang="el-GR"/>
              <a:pPr>
                <a:defRPr/>
              </a:pPr>
              <a:t>3/4/2015</a:t>
            </a:fld>
            <a:endParaRPr lang="el-GR" dirty="0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9251B-AFA7-428C-9663-5DED85382F9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8C894-4DA0-40A0-B98D-10D804AB76B9}" type="datetimeFigureOut">
              <a:rPr lang="el-GR"/>
              <a:pPr>
                <a:defRPr/>
              </a:pPr>
              <a:t>3/4/2015</a:t>
            </a:fld>
            <a:endParaRPr lang="el-GR" dirty="0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78D8C-EBCE-4EBB-8EEB-47B68215994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6569BB-C6D0-48E1-9243-169995731FE4}" type="datetimeFigureOut">
              <a:rPr lang="el-GR"/>
              <a:pPr>
                <a:defRPr/>
              </a:pPr>
              <a:t>3/4/2015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8DD0CA-0286-44E2-809E-2A2F1DD621C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ideo" Target="NULL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ovie1.mp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Τίτλος 1"/>
          <p:cNvSpPr>
            <a:spLocks noGrp="1"/>
          </p:cNvSpPr>
          <p:nvPr>
            <p:ph type="ctrTitle"/>
          </p:nvPr>
        </p:nvSpPr>
        <p:spPr>
          <a:xfrm>
            <a:off x="2916238" y="796925"/>
            <a:ext cx="5899150" cy="5800725"/>
          </a:xfrm>
        </p:spPr>
        <p:txBody>
          <a:bodyPr/>
          <a:lstStyle/>
          <a:p>
            <a:pPr algn="r" eaLnBrk="1" hangingPunct="1"/>
            <a:r>
              <a:rPr lang="en-US" sz="4000" b="1" smtClean="0"/>
              <a:t>3o Lykeio Alimou</a:t>
            </a:r>
            <a:br>
              <a:rPr lang="en-US" sz="4000" b="1" smtClean="0"/>
            </a:br>
            <a:r>
              <a:rPr lang="en-US" sz="8000" b="1" smtClean="0"/>
              <a:t>Business Plan</a:t>
            </a:r>
            <a:br>
              <a:rPr lang="en-US" sz="8000" b="1" smtClean="0"/>
            </a:br>
            <a:r>
              <a:rPr lang="en-US" sz="8000" b="1" smtClean="0"/>
              <a:t/>
            </a:r>
            <a:br>
              <a:rPr lang="en-US" sz="8000" b="1" smtClean="0"/>
            </a:br>
            <a:r>
              <a:rPr lang="en-US" sz="4000" b="1" smtClean="0">
                <a:solidFill>
                  <a:srgbClr val="002060"/>
                </a:solidFill>
              </a:rPr>
              <a:t>CHOROS FOR THE</a:t>
            </a:r>
            <a:r>
              <a:rPr lang="en-US" sz="4000" b="1" smtClean="0"/>
              <a:t/>
            </a:r>
            <a:br>
              <a:rPr lang="en-US" sz="4000" b="1" smtClean="0"/>
            </a:br>
            <a:r>
              <a:rPr lang="en-US" sz="4000" b="1" smtClean="0"/>
              <a:t/>
            </a:r>
            <a:br>
              <a:rPr lang="en-US" sz="4000" b="1" smtClean="0"/>
            </a:br>
            <a:endParaRPr lang="el-GR" sz="4000" b="1" smtClean="0"/>
          </a:p>
        </p:txBody>
      </p:sp>
      <p:pic>
        <p:nvPicPr>
          <p:cNvPr id="3" name="2 - Εικόνα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522922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2" descr="C:\Users\User\Pictures\homeless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87675" y="4868863"/>
            <a:ext cx="6065838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u="sng" smtClean="0"/>
              <a:t>HUMAN RESOURCES </a:t>
            </a:r>
            <a:endParaRPr lang="el-GR" sz="4800" b="1" u="sng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27313" y="1412875"/>
            <a:ext cx="6192837" cy="504031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Responsibilities: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Hire the employees/volunteers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Correctly train the employees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Develop a friendly working environment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Highlight the important working values (integrity, trust, credibility)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Care for the employees’ needs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u="sng" dirty="0" smtClean="0"/>
              <a:t>KEYS TO A SUCCESFUL COMPANY</a:t>
            </a:r>
            <a:endParaRPr lang="el-GR" sz="4800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484438" y="1600200"/>
            <a:ext cx="6202362" cy="4708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Paying attention to our business’ credibility</a:t>
            </a:r>
            <a:endParaRPr lang="el-GR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Being open to society</a:t>
            </a:r>
            <a:endParaRPr lang="el-GR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Get investment</a:t>
            </a:r>
            <a:endParaRPr lang="el-GR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Overcome perception issues</a:t>
            </a:r>
            <a:endParaRPr lang="el-GR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Establish and build relationships and trust among each other</a:t>
            </a:r>
            <a:endParaRPr lang="el-GR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u="sng" smtClean="0"/>
              <a:t>HOMELESS BUT NOT HOPELESS</a:t>
            </a:r>
            <a:endParaRPr lang="el-GR" sz="4800" b="1" u="sng" smtClean="0"/>
          </a:p>
        </p:txBody>
      </p:sp>
      <p:sp>
        <p:nvSpPr>
          <p:cNvPr id="13315" name="Θέση περιεχομένου 2"/>
          <p:cNvSpPr>
            <a:spLocks noGrp="1"/>
          </p:cNvSpPr>
          <p:nvPr>
            <p:ph idx="1"/>
          </p:nvPr>
        </p:nvSpPr>
        <p:spPr>
          <a:xfrm>
            <a:off x="2627313" y="1600200"/>
            <a:ext cx="6192837" cy="45656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Our world has changed. Many people die everyday, either due to starvation or due to depression.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mtClean="0"/>
              <a:t>-WHO CARES ABOUT THEM?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mtClean="0"/>
              <a:t>-WE DO.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mtClean="0"/>
              <a:t>And we want you to care as well.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περιεχομένου 2"/>
          <p:cNvSpPr>
            <a:spLocks noGrp="1"/>
          </p:cNvSpPr>
          <p:nvPr>
            <p:ph idx="1"/>
          </p:nvPr>
        </p:nvSpPr>
        <p:spPr>
          <a:xfrm>
            <a:off x="2843213" y="1412875"/>
            <a:ext cx="5915025" cy="31686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l-GR" smtClean="0"/>
              <a:t>…αφιερωμένο εξαιρετικά σε όλους αυτούς που έφυγαν επειδή δεν άντεξαν, στην Ελλάδα της κρίσης αλλά και για να μην φύγει ΚΑΝΕΙΣ ξανά!</a:t>
            </a:r>
          </a:p>
          <a:p>
            <a:pPr marL="0" indent="0" eaLnBrk="1" hangingPunct="1">
              <a:buFont typeface="Arial" charset="0"/>
              <a:buNone/>
            </a:pPr>
            <a:endParaRPr lang="el-GR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Τίτλος 1"/>
          <p:cNvSpPr>
            <a:spLocks noGrp="1"/>
          </p:cNvSpPr>
          <p:nvPr>
            <p:ph type="title"/>
          </p:nvPr>
        </p:nvSpPr>
        <p:spPr>
          <a:xfrm>
            <a:off x="468313" y="14288"/>
            <a:ext cx="8229600" cy="922337"/>
          </a:xfrm>
        </p:spPr>
        <p:txBody>
          <a:bodyPr/>
          <a:lstStyle/>
          <a:p>
            <a:pPr eaLnBrk="1" hangingPunct="1"/>
            <a:r>
              <a:rPr lang="en-US" sz="4800" b="1" u="sng" smtClean="0"/>
              <a:t>SECTORS</a:t>
            </a:r>
            <a:endParaRPr lang="el-GR" sz="4800" b="1" u="sng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411413" y="836613"/>
            <a:ext cx="6481762" cy="5545137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Finance:                Marketing: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Victoria Mermigka           </a:t>
            </a:r>
            <a:r>
              <a:rPr lang="en-US" sz="2000" dirty="0" err="1" smtClean="0"/>
              <a:t>Katerina</a:t>
            </a:r>
            <a:r>
              <a:rPr lang="en-US" sz="2000" dirty="0" smtClean="0"/>
              <a:t> </a:t>
            </a:r>
            <a:r>
              <a:rPr lang="en-US" sz="2000" dirty="0" err="1" smtClean="0"/>
              <a:t>Lampropoulou</a:t>
            </a: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Nikos Xourafas                  </a:t>
            </a:r>
            <a:r>
              <a:rPr lang="en-US" sz="2000" dirty="0" err="1" smtClean="0"/>
              <a:t>Giannis</a:t>
            </a:r>
            <a:r>
              <a:rPr lang="en-US" sz="2000" dirty="0" smtClean="0"/>
              <a:t> </a:t>
            </a:r>
            <a:r>
              <a:rPr lang="en-US" sz="2000" dirty="0" err="1" smtClean="0"/>
              <a:t>Lampropoulos</a:t>
            </a: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Klairi Nikopoulou             Gerasimos Loutska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Axilleas Maniadakis         Anastasia Panou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err="1" smtClean="0"/>
              <a:t>Woitek</a:t>
            </a:r>
            <a:r>
              <a:rPr lang="en-US" sz="2000" dirty="0" smtClean="0"/>
              <a:t> </a:t>
            </a:r>
            <a:r>
              <a:rPr lang="en-US" sz="2000" dirty="0" err="1"/>
              <a:t>P</a:t>
            </a:r>
            <a:r>
              <a:rPr lang="en-US" sz="2000" dirty="0" err="1" smtClean="0"/>
              <a:t>aloustsak</a:t>
            </a:r>
            <a:r>
              <a:rPr lang="en-US" sz="2000" dirty="0" smtClean="0"/>
              <a:t>           </a:t>
            </a:r>
            <a:r>
              <a:rPr lang="en-US" sz="2000" dirty="0" err="1" smtClean="0"/>
              <a:t>Sumela</a:t>
            </a:r>
            <a:r>
              <a:rPr lang="en-US" sz="2000" dirty="0" smtClean="0"/>
              <a:t> Kupraiou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Markina Merkouri            Maria Mano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Giwrgos Niros                   Victoria Kladi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  </a:t>
            </a:r>
            <a:r>
              <a:rPr lang="en-US" b="1" dirty="0" smtClean="0"/>
              <a:t>Design:             Personnel: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Areti Kwtoula                    Maria Nasiou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err="1" smtClean="0"/>
              <a:t>Aristea</a:t>
            </a:r>
            <a:r>
              <a:rPr lang="en-US" sz="2000" dirty="0" smtClean="0"/>
              <a:t> </a:t>
            </a:r>
            <a:r>
              <a:rPr lang="en-US" sz="2000" dirty="0" err="1" smtClean="0"/>
              <a:t>Mitsou</a:t>
            </a:r>
            <a:r>
              <a:rPr lang="en-US" sz="2000" dirty="0" smtClean="0"/>
              <a:t>                Kwstas Krokos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err="1" smtClean="0"/>
              <a:t>Despoina</a:t>
            </a:r>
            <a:r>
              <a:rPr lang="en-US" sz="2000" dirty="0" smtClean="0"/>
              <a:t>  </a:t>
            </a:r>
            <a:r>
              <a:rPr lang="en-US" sz="2000" dirty="0" err="1" smtClean="0"/>
              <a:t>Kwsti</a:t>
            </a:r>
            <a:r>
              <a:rPr lang="en-US" sz="2000" dirty="0" smtClean="0"/>
              <a:t>                </a:t>
            </a:r>
            <a:r>
              <a:rPr lang="en-US" sz="2000" dirty="0" err="1" smtClean="0"/>
              <a:t>Dimitris</a:t>
            </a:r>
            <a:r>
              <a:rPr lang="en-US" sz="2000" dirty="0" smtClean="0"/>
              <a:t> Kirinas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Alexandra </a:t>
            </a:r>
            <a:r>
              <a:rPr lang="en-US" sz="2000" dirty="0" err="1" smtClean="0"/>
              <a:t>Moutafidou</a:t>
            </a:r>
            <a:r>
              <a:rPr lang="en-US" sz="2000" dirty="0" smtClean="0"/>
              <a:t>   </a:t>
            </a:r>
            <a:r>
              <a:rPr lang="en-US" sz="2000" dirty="0" err="1" smtClean="0"/>
              <a:t>Eirianna</a:t>
            </a:r>
            <a:r>
              <a:rPr lang="en-US" sz="2000" dirty="0" smtClean="0"/>
              <a:t> Kouskou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Sara </a:t>
            </a:r>
            <a:r>
              <a:rPr lang="en-US" sz="2000" dirty="0" err="1" smtClean="0"/>
              <a:t>Mpekirai</a:t>
            </a:r>
            <a:r>
              <a:rPr lang="en-US" sz="2000" dirty="0" smtClean="0"/>
              <a:t>                  </a:t>
            </a:r>
            <a:r>
              <a:rPr lang="en-US" sz="2000" dirty="0" err="1" smtClean="0"/>
              <a:t>Valentini</a:t>
            </a:r>
            <a:r>
              <a:rPr lang="en-US" sz="2000" dirty="0" smtClean="0"/>
              <a:t> Koutsouri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/>
              <a:t> </a:t>
            </a:r>
            <a:endParaRPr lang="el-GR" sz="20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περιεχομένου 2"/>
          <p:cNvSpPr>
            <a:spLocks noGrp="1"/>
          </p:cNvSpPr>
          <p:nvPr>
            <p:ph idx="1"/>
          </p:nvPr>
        </p:nvSpPr>
        <p:spPr>
          <a:xfrm>
            <a:off x="2124075" y="2924175"/>
            <a:ext cx="5986463" cy="11525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smtClean="0"/>
              <a:t>..THANK YOU</a:t>
            </a:r>
            <a:endParaRPr lang="el-GR" smtClean="0"/>
          </a:p>
        </p:txBody>
      </p:sp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smtClean="0"/>
              <a:t>STUDENTS</a:t>
            </a:r>
            <a:endParaRPr lang="el-GR" b="1" u="sng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771775" y="1628775"/>
            <a:ext cx="6121400" cy="4824413"/>
          </a:xfrm>
        </p:spPr>
        <p:txBody>
          <a:bodyPr rtlCol="0">
            <a:normAutofit fontScale="7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Kladi</a:t>
            </a:r>
            <a:r>
              <a:rPr lang="en-US" dirty="0" smtClean="0"/>
              <a:t> Victoria                   Mano Maria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Kouskou</a:t>
            </a:r>
            <a:r>
              <a:rPr lang="en-US" dirty="0" smtClean="0"/>
              <a:t> </a:t>
            </a:r>
            <a:r>
              <a:rPr lang="en-US" dirty="0" err="1" smtClean="0"/>
              <a:t>Eirianna</a:t>
            </a:r>
            <a:r>
              <a:rPr lang="en-US" dirty="0" smtClean="0"/>
              <a:t>            </a:t>
            </a:r>
            <a:r>
              <a:rPr lang="en-US" dirty="0" err="1" smtClean="0"/>
              <a:t>Merkouri</a:t>
            </a:r>
            <a:r>
              <a:rPr lang="en-US" dirty="0" smtClean="0"/>
              <a:t> </a:t>
            </a:r>
            <a:r>
              <a:rPr lang="en-US" dirty="0" err="1" smtClean="0"/>
              <a:t>Markina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Koutsouri</a:t>
            </a:r>
            <a:r>
              <a:rPr lang="en-US" dirty="0" smtClean="0"/>
              <a:t> </a:t>
            </a:r>
            <a:r>
              <a:rPr lang="en-US" dirty="0" err="1" smtClean="0"/>
              <a:t>Valentini</a:t>
            </a:r>
            <a:r>
              <a:rPr lang="en-US" dirty="0" smtClean="0"/>
              <a:t>         </a:t>
            </a:r>
            <a:r>
              <a:rPr lang="en-US" dirty="0" err="1" smtClean="0"/>
              <a:t>Mermigka</a:t>
            </a:r>
            <a:r>
              <a:rPr lang="en-US" dirty="0" smtClean="0"/>
              <a:t> Victoria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Krokos</a:t>
            </a:r>
            <a:r>
              <a:rPr lang="en-US" dirty="0" smtClean="0"/>
              <a:t> </a:t>
            </a:r>
            <a:r>
              <a:rPr lang="en-US" dirty="0" err="1" smtClean="0"/>
              <a:t>Kwnstantinos</a:t>
            </a:r>
            <a:r>
              <a:rPr lang="en-US" dirty="0" smtClean="0"/>
              <a:t>      </a:t>
            </a:r>
            <a:r>
              <a:rPr lang="en-US" dirty="0" err="1" smtClean="0"/>
              <a:t>Mitsou</a:t>
            </a:r>
            <a:r>
              <a:rPr lang="en-US" dirty="0" smtClean="0"/>
              <a:t> </a:t>
            </a:r>
            <a:r>
              <a:rPr lang="en-US" dirty="0" err="1" smtClean="0"/>
              <a:t>Aristea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Kupraiou</a:t>
            </a:r>
            <a:r>
              <a:rPr lang="en-US" dirty="0" smtClean="0"/>
              <a:t> </a:t>
            </a:r>
            <a:r>
              <a:rPr lang="en-US" dirty="0" err="1" smtClean="0"/>
              <a:t>Sumela</a:t>
            </a:r>
            <a:r>
              <a:rPr lang="en-US" dirty="0" smtClean="0"/>
              <a:t>             </a:t>
            </a:r>
            <a:r>
              <a:rPr lang="en-US" dirty="0" err="1" smtClean="0"/>
              <a:t>Mpekirai</a:t>
            </a:r>
            <a:r>
              <a:rPr lang="en-US" dirty="0" smtClean="0"/>
              <a:t> Sara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Kurinas</a:t>
            </a:r>
            <a:r>
              <a:rPr lang="en-US" dirty="0" smtClean="0"/>
              <a:t> </a:t>
            </a:r>
            <a:r>
              <a:rPr lang="en-US" dirty="0" err="1" smtClean="0"/>
              <a:t>Dimitris</a:t>
            </a:r>
            <a:r>
              <a:rPr lang="en-US" dirty="0" smtClean="0"/>
              <a:t>               </a:t>
            </a:r>
            <a:r>
              <a:rPr lang="en-US" dirty="0" err="1" smtClean="0"/>
              <a:t>Moutafidou</a:t>
            </a:r>
            <a:r>
              <a:rPr lang="en-US" dirty="0" smtClean="0"/>
              <a:t> Alexandra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Kwsth</a:t>
            </a:r>
            <a:r>
              <a:rPr lang="en-US" dirty="0" smtClean="0"/>
              <a:t> </a:t>
            </a:r>
            <a:r>
              <a:rPr lang="en-US" dirty="0" err="1" smtClean="0"/>
              <a:t>Despoina</a:t>
            </a:r>
            <a:r>
              <a:rPr lang="en-US" dirty="0" smtClean="0"/>
              <a:t>               </a:t>
            </a:r>
            <a:r>
              <a:rPr lang="en-US" dirty="0" err="1" smtClean="0"/>
              <a:t>Nasiou</a:t>
            </a:r>
            <a:r>
              <a:rPr lang="en-US" dirty="0" smtClean="0"/>
              <a:t> Maria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Kwtoula</a:t>
            </a:r>
            <a:r>
              <a:rPr lang="en-US" dirty="0" smtClean="0"/>
              <a:t> </a:t>
            </a:r>
            <a:r>
              <a:rPr lang="en-US" dirty="0" err="1" smtClean="0"/>
              <a:t>Areti</a:t>
            </a:r>
            <a:r>
              <a:rPr lang="en-US" dirty="0" smtClean="0"/>
              <a:t>                   </a:t>
            </a:r>
            <a:r>
              <a:rPr lang="en-US" dirty="0" err="1" smtClean="0"/>
              <a:t>Nikopoulou</a:t>
            </a:r>
            <a:r>
              <a:rPr lang="en-US" dirty="0" smtClean="0"/>
              <a:t> </a:t>
            </a:r>
            <a:r>
              <a:rPr lang="en-US" dirty="0" err="1" smtClean="0"/>
              <a:t>Klairi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  <a:r>
              <a:rPr lang="en-US" dirty="0" err="1" smtClean="0"/>
              <a:t>Loutska</a:t>
            </a:r>
            <a:r>
              <a:rPr lang="en-US" dirty="0" smtClean="0"/>
              <a:t> </a:t>
            </a:r>
            <a:r>
              <a:rPr lang="en-US" dirty="0" err="1" smtClean="0"/>
              <a:t>Gerasimos</a:t>
            </a:r>
            <a:r>
              <a:rPr lang="en-US" dirty="0" smtClean="0"/>
              <a:t>         </a:t>
            </a:r>
            <a:r>
              <a:rPr lang="en-US" dirty="0" err="1" smtClean="0"/>
              <a:t>Niros</a:t>
            </a:r>
            <a:r>
              <a:rPr lang="en-US" dirty="0" smtClean="0"/>
              <a:t> </a:t>
            </a:r>
            <a:r>
              <a:rPr lang="en-US" dirty="0" err="1" smtClean="0"/>
              <a:t>Giwrgos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Lampropoulos</a:t>
            </a:r>
            <a:r>
              <a:rPr lang="en-US" dirty="0" smtClean="0"/>
              <a:t> </a:t>
            </a:r>
            <a:r>
              <a:rPr lang="en-US" dirty="0" err="1" smtClean="0"/>
              <a:t>Giannis</a:t>
            </a:r>
            <a:r>
              <a:rPr lang="en-US" dirty="0" smtClean="0"/>
              <a:t>     </a:t>
            </a:r>
            <a:r>
              <a:rPr lang="en-US" dirty="0" err="1" smtClean="0"/>
              <a:t>Xourafas</a:t>
            </a:r>
            <a:r>
              <a:rPr lang="en-US" dirty="0" smtClean="0"/>
              <a:t> Nikos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Lampropoulou</a:t>
            </a:r>
            <a:r>
              <a:rPr lang="en-US" dirty="0" smtClean="0"/>
              <a:t>  </a:t>
            </a:r>
            <a:r>
              <a:rPr lang="en-US" dirty="0" err="1" smtClean="0"/>
              <a:t>Katerina</a:t>
            </a:r>
            <a:r>
              <a:rPr lang="en-US" dirty="0" smtClean="0"/>
              <a:t>   </a:t>
            </a:r>
            <a:r>
              <a:rPr lang="en-US" dirty="0" err="1" smtClean="0"/>
              <a:t>Paloustsak</a:t>
            </a:r>
            <a:r>
              <a:rPr lang="en-US" dirty="0" smtClean="0"/>
              <a:t> </a:t>
            </a:r>
            <a:r>
              <a:rPr lang="en-US" dirty="0" err="1" smtClean="0"/>
              <a:t>Woitek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Maniadakis </a:t>
            </a:r>
            <a:r>
              <a:rPr lang="en-US" dirty="0" err="1" smtClean="0"/>
              <a:t>Axilleas</a:t>
            </a:r>
            <a:r>
              <a:rPr lang="en-US" dirty="0" smtClean="0"/>
              <a:t>           </a:t>
            </a:r>
            <a:r>
              <a:rPr lang="en-US" dirty="0" err="1" smtClean="0"/>
              <a:t>Panou</a:t>
            </a:r>
            <a:r>
              <a:rPr lang="en-US" dirty="0" smtClean="0"/>
              <a:t> Anastasia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                                      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27313" y="549275"/>
            <a:ext cx="5915025" cy="489585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Coordinators of the program: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Alice Wang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Elena Tsimachidou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Hosting Teachers: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Elena Alexandropoulou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Xanthi Stefanidou</a:t>
            </a: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Τίτλος"/>
          <p:cNvSpPr>
            <a:spLocks noGrp="1"/>
          </p:cNvSpPr>
          <p:nvPr>
            <p:ph type="title"/>
          </p:nvPr>
        </p:nvSpPr>
        <p:spPr>
          <a:xfrm>
            <a:off x="11430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mtClean="0"/>
              <a:t>Our Video</a:t>
            </a:r>
            <a:endParaRPr lang="el-GR" smtClean="0"/>
          </a:p>
        </p:txBody>
      </p:sp>
      <p:sp>
        <p:nvSpPr>
          <p:cNvPr id="19459" name="5 - TextBox"/>
          <p:cNvSpPr txBox="1">
            <a:spLocks noChangeArrowheads="1"/>
          </p:cNvSpPr>
          <p:nvPr/>
        </p:nvSpPr>
        <p:spPr bwMode="auto">
          <a:xfrm>
            <a:off x="3000375" y="1071563"/>
            <a:ext cx="4357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</a:rPr>
              <a:t>Παρουσίαση στο </a:t>
            </a:r>
            <a:r>
              <a:rPr lang="en-US">
                <a:latin typeface="Calibri" pitchFamily="34" charset="0"/>
              </a:rPr>
              <a:t>New York</a:t>
            </a:r>
            <a:r>
              <a:rPr lang="el-GR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</a:rPr>
              <a:t>College </a:t>
            </a:r>
            <a:r>
              <a:rPr lang="el-GR">
                <a:latin typeface="Calibri" pitchFamily="34" charset="0"/>
              </a:rPr>
              <a:t>Καλλιθέα</a:t>
            </a:r>
          </a:p>
        </p:txBody>
      </p:sp>
      <p:pic>
        <p:nvPicPr>
          <p:cNvPr id="19460" name="Picture 4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0900" y="1481138"/>
            <a:ext cx="3752850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>
          <a:xfrm>
            <a:off x="1042988" y="274638"/>
            <a:ext cx="7643812" cy="1143000"/>
          </a:xfrm>
        </p:spPr>
        <p:txBody>
          <a:bodyPr/>
          <a:lstStyle/>
          <a:p>
            <a:pPr eaLnBrk="1" hangingPunct="1"/>
            <a:r>
              <a:rPr lang="en-US" sz="4800" b="1" u="sng" smtClean="0"/>
              <a:t>MISSION STATEMENT</a:t>
            </a:r>
            <a:endParaRPr lang="el-GR" sz="4800" b="1" u="sng" smtClean="0"/>
          </a:p>
        </p:txBody>
      </p:sp>
      <p:sp>
        <p:nvSpPr>
          <p:cNvPr id="3075" name="Θέση περιεχομένου 2"/>
          <p:cNvSpPr>
            <a:spLocks noGrp="1"/>
          </p:cNvSpPr>
          <p:nvPr>
            <p:ph idx="1"/>
          </p:nvPr>
        </p:nvSpPr>
        <p:spPr>
          <a:xfrm>
            <a:off x="2771775" y="1600200"/>
            <a:ext cx="5915025" cy="4525963"/>
          </a:xfrm>
        </p:spPr>
        <p:txBody>
          <a:bodyPr/>
          <a:lstStyle/>
          <a:p>
            <a:pPr eaLnBrk="1" hangingPunct="1"/>
            <a:r>
              <a:rPr lang="en-US" smtClean="0"/>
              <a:t>Provide service to people in need (food, clothes, medication)</a:t>
            </a:r>
          </a:p>
          <a:p>
            <a:pPr eaLnBrk="1" hangingPunct="1"/>
            <a:r>
              <a:rPr lang="en-US" smtClean="0"/>
              <a:t>Call other people of good will to do the same</a:t>
            </a:r>
          </a:p>
          <a:p>
            <a:pPr eaLnBrk="1" hangingPunct="1"/>
            <a:r>
              <a:rPr lang="en-US" smtClean="0"/>
              <a:t>Advocate justice for homeless people</a:t>
            </a:r>
          </a:p>
          <a:p>
            <a:pPr eaLnBrk="1" hangingPunct="1"/>
            <a:r>
              <a:rPr lang="en-US" smtClean="0"/>
              <a:t>Fight poverty in our country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>
          <a:xfrm>
            <a:off x="468313" y="1588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b="1" u="sng" smtClean="0"/>
              <a:t>SWOT ANALYSIS</a:t>
            </a:r>
            <a:endParaRPr lang="el-GR" sz="4800" b="1" u="sng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27313" y="1125538"/>
            <a:ext cx="6142037" cy="5040312"/>
          </a:xfrm>
        </p:spPr>
        <p:txBody>
          <a:bodyPr rtlCol="0">
            <a:normAutofit fontScale="7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Strengths: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Innovative idea and campaigns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Clearly defined goals and values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Volunteers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Weaknesses: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Non profit company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Hard covering of expenses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Huge amount of homeless people (30.000+)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Opportunities: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Non profit companies are open to grants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Making deals with other services and organization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Threats: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Vulnerability to economical crisis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Community support and acceptance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5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u="sng" dirty="0" smtClean="0"/>
              <a:t>PROBLEMS AND OPPORTUNITIES</a:t>
            </a:r>
            <a:endParaRPr lang="el-GR" sz="4800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55875" y="1412875"/>
            <a:ext cx="6192838" cy="49688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Problems: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Huge demand of products and services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Economical difficulties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Opportunities: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Cooperate with well-known firms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Make profitable deals with investors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Advertise our company from our deals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u="sng" smtClean="0"/>
              <a:t>GOALS AND OBJECTIVES</a:t>
            </a:r>
            <a:endParaRPr lang="el-GR" sz="4800" b="1" u="sng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843213" y="1341438"/>
            <a:ext cx="6049962" cy="5040312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Being open to society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Paying attention to our credibility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Correct management of our budget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Forecasting monthly input and output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Sign channel partners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Help many people in need within 3-5 years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Become known to our nation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Build solid relationships with the people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Urge many people to participate in our company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Τίτλος 1"/>
          <p:cNvSpPr>
            <a:spLocks noGrp="1"/>
          </p:cNvSpPr>
          <p:nvPr>
            <p:ph type="title"/>
          </p:nvPr>
        </p:nvSpPr>
        <p:spPr>
          <a:xfrm>
            <a:off x="468313" y="11113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b="1" u="sng" smtClean="0"/>
              <a:t>FINANCE DEPARTMENT</a:t>
            </a:r>
            <a:endParaRPr lang="el-GR" sz="4800" b="1" u="sng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484438" y="1052513"/>
            <a:ext cx="6202362" cy="5040312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Resources</a:t>
            </a:r>
            <a:r>
              <a:rPr lang="en-US" dirty="0" smtClean="0"/>
              <a:t> will fulfill the start-up budget: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Government (approx. 2000€)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European Union (approx. 2500€)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Donations (approx. 5000€)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Charity events like concerts, bazaar, commercials (approx. 1000€)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Funds from wealthy industries in our country (approx. 3000€)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u="sng" dirty="0" smtClean="0"/>
              <a:t>COMPANY’S ECONOMICAL DIAGRAM OVER THE YEARS</a:t>
            </a:r>
            <a:endParaRPr lang="el-GR" sz="4800" b="1" u="sng" dirty="0"/>
          </a:p>
        </p:txBody>
      </p:sp>
      <p:pic>
        <p:nvPicPr>
          <p:cNvPr id="8195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27313" y="1773238"/>
            <a:ext cx="6059487" cy="4464050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u="sng" smtClean="0"/>
              <a:t>MARKETING SECTOR</a:t>
            </a:r>
            <a:endParaRPr lang="el-GR" sz="4800" b="1" u="sng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484438" y="1600200"/>
            <a:ext cx="6202362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Responsible for our connection with the web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Concrete a webpage so people can learn more about our company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Create profiles on social media so people can be informed easily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Advertise our company on television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u="sng" smtClean="0"/>
              <a:t>DESIGN SECTOR</a:t>
            </a:r>
            <a:endParaRPr lang="el-GR" sz="4800" b="1" u="sng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27313" y="1412875"/>
            <a:ext cx="6121400" cy="482441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Responsibilities: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Organize profitable events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Estimate the input and output of every event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Concrete the right profile for our company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Make leaflets and posters so people will be able to get to know our company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582</Words>
  <Application>Microsoft Office PowerPoint</Application>
  <PresentationFormat>Προβολή στην οθόνη (4:3)</PresentationFormat>
  <Paragraphs>122</Paragraphs>
  <Slides>18</Slides>
  <Notes>0</Notes>
  <HiddenSlides>0</HiddenSlides>
  <MMClips>1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1" baseType="lpstr">
      <vt:lpstr>Arial</vt:lpstr>
      <vt:lpstr>Calibri</vt:lpstr>
      <vt:lpstr>Θέμα του Office</vt:lpstr>
      <vt:lpstr>3o Lykeio Alimou Business Plan  CHOROS FOR THE  </vt:lpstr>
      <vt:lpstr>MISSION STATEMENT</vt:lpstr>
      <vt:lpstr>SWOT ANALYSIS</vt:lpstr>
      <vt:lpstr>PROBLEMS AND OPPORTUNITIES</vt:lpstr>
      <vt:lpstr>GOALS AND OBJECTIVES</vt:lpstr>
      <vt:lpstr>FINANCE DEPARTMENT</vt:lpstr>
      <vt:lpstr>COMPANY’S ECONOMICAL DIAGRAM OVER THE YEARS</vt:lpstr>
      <vt:lpstr>MARKETING SECTOR</vt:lpstr>
      <vt:lpstr>DESIGN SECTOR</vt:lpstr>
      <vt:lpstr>HUMAN RESOURCES </vt:lpstr>
      <vt:lpstr>KEYS TO A SUCCESFUL COMPANY</vt:lpstr>
      <vt:lpstr>HOMELESS BUT NOT HOPELESS</vt:lpstr>
      <vt:lpstr>Διαφάνεια 13</vt:lpstr>
      <vt:lpstr>SECTORS</vt:lpstr>
      <vt:lpstr>Διαφάνεια 15</vt:lpstr>
      <vt:lpstr>STUDENTS</vt:lpstr>
      <vt:lpstr>Διαφάνεια 17</vt:lpstr>
      <vt:lpstr>Our Video</vt:lpstr>
    </vt:vector>
  </TitlesOfParts>
  <Company>Ιδιώτης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HOMELESS               BUT NOT      HOPELESS</dc:title>
  <dc:creator>Βικτωρία Μέρμηγκα</dc:creator>
  <cp:lastModifiedBy>user13</cp:lastModifiedBy>
  <cp:revision>66</cp:revision>
  <dcterms:created xsi:type="dcterms:W3CDTF">2015-02-27T13:24:19Z</dcterms:created>
  <dcterms:modified xsi:type="dcterms:W3CDTF">2015-04-03T10:29:50Z</dcterms:modified>
</cp:coreProperties>
</file>